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6" r:id="rId9"/>
    <p:sldId id="263" r:id="rId10"/>
    <p:sldId id="265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95321A-EB94-449F-8463-30B5969B6B3F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A7A55E-0C77-4426-B2ED-725EA91BD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489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7A55E-0C77-4426-B2ED-725EA91BD70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236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7/26/2016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7/26/2016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7/26/2016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7/26/2016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7/26/2016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7/26/2016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7/26/2016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7/26/2016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7/26/2016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7/26/2016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7/26/2016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7/26/2016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Race for the White House, Part I: Born to Run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Road to 2016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As of May, 2016:</a:t>
            </a:r>
          </a:p>
          <a:p>
            <a:pPr lvl="1"/>
            <a:r>
              <a:rPr lang="en-US" dirty="0" smtClean="0"/>
              <a:t>Hillary Clinton: $296.4 Million</a:t>
            </a:r>
          </a:p>
          <a:p>
            <a:pPr lvl="1"/>
            <a:r>
              <a:rPr lang="en-US" dirty="0" smtClean="0"/>
              <a:t>Bernie Sanders $212.8 Million</a:t>
            </a:r>
          </a:p>
          <a:p>
            <a:pPr lvl="1"/>
            <a:r>
              <a:rPr lang="en-US" dirty="0" smtClean="0"/>
              <a:t>Jeb Bush: $162.1 Million</a:t>
            </a:r>
          </a:p>
          <a:p>
            <a:pPr lvl="1"/>
            <a:r>
              <a:rPr lang="en-US" dirty="0" smtClean="0"/>
              <a:t>Ted Cruz: $</a:t>
            </a:r>
            <a:r>
              <a:rPr lang="en-US" smtClean="0"/>
              <a:t>155.1 Million</a:t>
            </a:r>
            <a:endParaRPr lang="en-US" dirty="0" smtClean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56" y="2438400"/>
            <a:ext cx="4568590" cy="3047999"/>
          </a:xfrm>
        </p:spPr>
      </p:pic>
    </p:spTree>
    <p:extLst>
      <p:ext uri="{BB962C8B-B14F-4D97-AF65-F5344CB8AC3E}">
        <p14:creationId xmlns:p14="http://schemas.microsoft.com/office/powerpoint/2010/main" val="48834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05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American Candidate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Over the course of the next </a:t>
            </a:r>
            <a:r>
              <a:rPr lang="en-US" smtClean="0"/>
              <a:t>two </a:t>
            </a:r>
            <a:r>
              <a:rPr lang="en-US" smtClean="0"/>
              <a:t>weeks</a:t>
            </a:r>
            <a:r>
              <a:rPr lang="en-US" smtClean="0"/>
              <a:t>, </a:t>
            </a:r>
            <a:r>
              <a:rPr lang="en-US" dirty="0" smtClean="0"/>
              <a:t>we will follow a fictional presidential candidate on their journey from citizen to President of the United States.</a:t>
            </a:r>
          </a:p>
          <a:p>
            <a:endParaRPr lang="en-US" dirty="0" smtClean="0"/>
          </a:p>
          <a:p>
            <a:r>
              <a:rPr lang="en-US" dirty="0" smtClean="0"/>
              <a:t>That citizen is...you.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20427"/>
            <a:ext cx="3733800" cy="5437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American Candidate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To serve as president or vice-president you MUST</a:t>
            </a:r>
          </a:p>
          <a:p>
            <a:pPr lvl="1"/>
            <a:r>
              <a:rPr lang="en-US" u="sng" dirty="0" smtClean="0"/>
              <a:t>Be a natural-born citizen of the United States</a:t>
            </a:r>
          </a:p>
          <a:p>
            <a:pPr lvl="1"/>
            <a:r>
              <a:rPr lang="en-US" u="sng" dirty="0" smtClean="0"/>
              <a:t>Have lived in the United States for at least 14 years</a:t>
            </a:r>
          </a:p>
          <a:p>
            <a:pPr lvl="1"/>
            <a:r>
              <a:rPr lang="en-US" u="sng" dirty="0" smtClean="0"/>
              <a:t>Be 35 years old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4876800" cy="5433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Permanent Campaign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You will decide to run almost two years before Election Day</a:t>
            </a:r>
          </a:p>
          <a:p>
            <a:pPr lvl="1"/>
            <a:r>
              <a:rPr lang="en-US" dirty="0" smtClean="0"/>
              <a:t>Jeb Bush formed his exploratory committee in December, 2014</a:t>
            </a:r>
          </a:p>
          <a:p>
            <a:r>
              <a:rPr lang="en-US" dirty="0" smtClean="0"/>
              <a:t>The permanent campaign is the time 1-2 years before the election where you position yourself to run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pic>
        <p:nvPicPr>
          <p:cNvPr id="1026" name="Picture 2" descr="http://capitalandmain.com/files/2015/01/je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98" y="1633182"/>
            <a:ext cx="4023692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Invisible Campaign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12 months before the election year is sometimes called the </a:t>
            </a:r>
            <a:r>
              <a:rPr lang="en-US" i="1" dirty="0" smtClean="0"/>
              <a:t>Invisible Campaign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you will be fighting for endorsements</a:t>
            </a:r>
          </a:p>
          <a:p>
            <a:pPr lvl="1"/>
            <a:r>
              <a:rPr lang="en-US" dirty="0" smtClean="0"/>
              <a:t>raising money</a:t>
            </a:r>
          </a:p>
          <a:p>
            <a:pPr lvl="1"/>
            <a:r>
              <a:rPr lang="en-US" dirty="0" smtClean="0"/>
              <a:t>hiring staff</a:t>
            </a:r>
          </a:p>
          <a:p>
            <a:pPr lvl="1"/>
            <a:r>
              <a:rPr lang="en-US" dirty="0" smtClean="0"/>
              <a:t>visiting early primary states</a:t>
            </a:r>
          </a:p>
          <a:p>
            <a:pPr lvl="1"/>
            <a:r>
              <a:rPr lang="en-US" dirty="0" smtClean="0"/>
              <a:t>AND voters will not be paying attention. </a:t>
            </a:r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http://legalinsurrection.com/wp-content/uploads/2015/03/Martin-OMalley-governor-Maryland-poll-Hillary-Clinton-e142773629138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44" y="2661882"/>
            <a:ext cx="43200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 Tale of the Invisible Campaign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Howard Dean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dirty="0" smtClean="0"/>
              <a:t>Donald Trump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362200"/>
            <a:ext cx="3445830" cy="4318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http://www.eonline.com/eol_images/Entire_Site/2015516/rs_560x415-150616092441-1024.Donald-Trump-Runs-President.jl.06161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7388" y="2743200"/>
            <a:ext cx="4318613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All About the </a:t>
            </a:r>
            <a:r>
              <a:rPr lang="en-US" dirty="0" err="1" smtClean="0"/>
              <a:t>Benjamins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It costs a lot of money to run for president</a:t>
            </a:r>
          </a:p>
          <a:p>
            <a:pPr lvl="1"/>
            <a:r>
              <a:rPr lang="en-US" dirty="0" smtClean="0"/>
              <a:t>January, 2004:</a:t>
            </a:r>
          </a:p>
          <a:p>
            <a:pPr lvl="2"/>
            <a:r>
              <a:rPr lang="en-US" dirty="0" smtClean="0"/>
              <a:t>Howard Dean: $11 million</a:t>
            </a:r>
          </a:p>
          <a:p>
            <a:pPr lvl="2"/>
            <a:r>
              <a:rPr lang="en-US" dirty="0" smtClean="0"/>
              <a:t>John Kerry: $9 million</a:t>
            </a:r>
          </a:p>
          <a:p>
            <a:pPr lvl="2"/>
            <a:r>
              <a:rPr lang="en-US" dirty="0" smtClean="0"/>
              <a:t>John Edwards: $7 million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3600"/>
            <a:ext cx="47752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Don’t Be That Guy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Fall of John Edwards, 2004-2008</a:t>
            </a:r>
          </a:p>
          <a:p>
            <a:endParaRPr lang="en-US" dirty="0"/>
          </a:p>
          <a:p>
            <a:r>
              <a:rPr lang="en-US" dirty="0" smtClean="0"/>
              <a:t>Commits one of the most appalling acts of political suicide ever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7903" y="1770063"/>
            <a:ext cx="3533069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919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Benjamins</a:t>
            </a:r>
            <a:r>
              <a:rPr lang="en-US" dirty="0" smtClean="0"/>
              <a:t> Continue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January, 2008: Both Hillary Clinton and Barack Obama had raised close to $100 million</a:t>
            </a:r>
          </a:p>
          <a:p>
            <a:r>
              <a:rPr lang="en-US" dirty="0" smtClean="0"/>
              <a:t>January, 2012: Mitt Romney had close to $47 million</a:t>
            </a:r>
          </a:p>
          <a:p>
            <a:pPr marL="68580" indent="0">
              <a:buNone/>
            </a:pP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98482"/>
            <a:ext cx="3577296" cy="48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803</TotalTime>
  <Words>352</Words>
  <Application>Microsoft Office PowerPoint</Application>
  <PresentationFormat>On-screen Show (4:3)</PresentationFormat>
  <Paragraphs>50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Calibri</vt:lpstr>
      <vt:lpstr>Consolas</vt:lpstr>
      <vt:lpstr>Corbel</vt:lpstr>
      <vt:lpstr>Wingdings</vt:lpstr>
      <vt:lpstr>Wingdings 2</vt:lpstr>
      <vt:lpstr>Wingdings 3</vt:lpstr>
      <vt:lpstr>Default Theme</vt:lpstr>
      <vt:lpstr>Race for the White House, Part I: Born to Run</vt:lpstr>
      <vt:lpstr>The American Candidate</vt:lpstr>
      <vt:lpstr>The American Candidate</vt:lpstr>
      <vt:lpstr>The Permanent Campaign</vt:lpstr>
      <vt:lpstr>The Invisible Campaign</vt:lpstr>
      <vt:lpstr>A Tale of the Invisible Campaign</vt:lpstr>
      <vt:lpstr>All About the Benjamins</vt:lpstr>
      <vt:lpstr>Don’t Be That Guy</vt:lpstr>
      <vt:lpstr>Benjamins Continue</vt:lpstr>
      <vt:lpstr>The Road to 2016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Race for the White House, Part I: Born to Run</dc:title>
  <dc:creator>Lawrence Ashley Staten</dc:creator>
  <cp:lastModifiedBy>Lawrence Staten</cp:lastModifiedBy>
  <cp:revision>18</cp:revision>
  <dcterms:created xsi:type="dcterms:W3CDTF">2012-03-05T00:05:45Z</dcterms:created>
  <dcterms:modified xsi:type="dcterms:W3CDTF">2016-07-26T14:07:56Z</dcterms:modified>
</cp:coreProperties>
</file>